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0" r:id="rId3"/>
    <p:sldId id="294" r:id="rId4"/>
    <p:sldId id="303" r:id="rId5"/>
    <p:sldId id="304" r:id="rId6"/>
    <p:sldId id="305" r:id="rId7"/>
    <p:sldId id="306" r:id="rId8"/>
    <p:sldId id="323" r:id="rId9"/>
    <p:sldId id="283" r:id="rId10"/>
    <p:sldId id="307" r:id="rId11"/>
    <p:sldId id="322" r:id="rId12"/>
    <p:sldId id="321" r:id="rId13"/>
    <p:sldId id="308" r:id="rId14"/>
    <p:sldId id="296" r:id="rId15"/>
    <p:sldId id="309" r:id="rId16"/>
    <p:sldId id="310" r:id="rId17"/>
    <p:sldId id="311" r:id="rId18"/>
    <p:sldId id="297" r:id="rId19"/>
    <p:sldId id="286" r:id="rId20"/>
    <p:sldId id="288" r:id="rId21"/>
    <p:sldId id="302" r:id="rId22"/>
    <p:sldId id="312" r:id="rId23"/>
    <p:sldId id="292" r:id="rId24"/>
    <p:sldId id="293" r:id="rId25"/>
    <p:sldId id="314" r:id="rId26"/>
    <p:sldId id="298" r:id="rId27"/>
    <p:sldId id="318" r:id="rId28"/>
    <p:sldId id="315" r:id="rId29"/>
    <p:sldId id="319" r:id="rId30"/>
    <p:sldId id="299" r:id="rId31"/>
    <p:sldId id="32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E932"/>
    <a:srgbClr val="FD6555"/>
    <a:srgbClr val="FFFF00"/>
    <a:srgbClr val="EC20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1" autoAdjust="0"/>
  </p:normalViewPr>
  <p:slideViewPr>
    <p:cSldViewPr>
      <p:cViewPr varScale="1">
        <p:scale>
          <a:sx n="84" d="100"/>
          <a:sy n="84" d="100"/>
        </p:scale>
        <p:origin x="-7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>
                <a:gd name="adj" fmla="val 50176"/>
              </a:avLst>
            </a:prstTxWarp>
            <a:normAutofit fontScale="90000"/>
          </a:bodyPr>
          <a:lstStyle/>
          <a:p>
            <a:r>
              <a:rPr lang="ru-RU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8100" cmpd="sng">
                  <a:solidFill>
                    <a:srgbClr val="FD6555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8100" cmpd="sng">
                  <a:solidFill>
                    <a:srgbClr val="FD6555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38100" cmpd="sng">
                  <a:solidFill>
                    <a:srgbClr val="FD6555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8100" cmpd="sng">
                  <a:solidFill>
                    <a:srgbClr val="FD6555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8100" cmpd="sng">
                <a:solidFill>
                  <a:srgbClr val="FD6555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1115616" y="476672"/>
            <a:ext cx="7571184" cy="41044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b="1" i="1" dirty="0" smtClean="0">
                <a:solidFill>
                  <a:srgbClr val="C00000"/>
                </a:solidFill>
              </a:rPr>
              <a:t>«</a:t>
            </a:r>
            <a:r>
              <a:rPr lang="ru-RU" sz="4400" b="1" i="1" smtClean="0">
                <a:solidFill>
                  <a:srgbClr val="C00000"/>
                </a:solidFill>
              </a:rPr>
              <a:t>Использование </a:t>
            </a:r>
            <a:r>
              <a:rPr lang="ru-RU" sz="4400" b="1" i="1" smtClean="0">
                <a:solidFill>
                  <a:srgbClr val="C00000"/>
                </a:solidFill>
              </a:rPr>
              <a:t>здоровье сберегающих </a:t>
            </a:r>
            <a:r>
              <a:rPr lang="ru-RU" sz="4400" b="1" i="1" dirty="0" smtClean="0">
                <a:solidFill>
                  <a:srgbClr val="C00000"/>
                </a:solidFill>
              </a:rPr>
              <a:t>технологий в дошкольном учреждении».</a:t>
            </a:r>
          </a:p>
          <a:p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4221088"/>
            <a:ext cx="3008313" cy="253082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Выполнила : Иванова Вита Николаевна                                                Воспитатель  детского сада «Сказка»                        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2014г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23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Динамические паузы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Проведение динамических пауз и частая смена видов деятельности позволяли поддерживать оптимальный темп непосредственной образовательной деятельности и препятствовать наступлению утомления у детей. Интересные приемы для снятия эмоционального напряжения, игровые формы работы учащихся используются и с целью воспитания культуры  в коллективной деятельности, гуманного отношения друг к другу и бережного отношения к окружающей среде.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ита\Фото\фото 1\DSCN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8326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Подвижные игры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CIM\142NIKON\DSCN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ита\Фото\фото 1\DSCN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9766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Логоритмика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E:\DCIM\144NIKON\DSCN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268760"/>
            <a:ext cx="6924675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3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занятий реализуются следующие задачи: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артикуляции;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восприятия;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лексического запаса;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слухового внимания и двигательной памяти;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cовершенствование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общей и мелкой моторики;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четких, координированных движений во взаимосвязи с речью;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мелодико-интонационных и просодических компонентов;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творческой фантазии и воображения.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2"/>
            <a:ext cx="25530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УТРЕННЯЯ ГИМНАСТИКА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5670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Утренняя гимнастика благотворно действует на центральную нервную систему. Когда ребенок просыпается утром, то клетки коры его головного мозга находятся еще 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полузаторможенном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состоянии. Это проявляется в сонливости, некоторой скованности движений, иногда в капризах. Недаром существует поговорка - «Встал с левой ноги».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Во время гимнастики в работающих мышцах возникают раздражения, передающиеся по центростремительным путям в головной мозг. Эти нервные импульсы возбуждают жизнедеятельность клеток коры больших полушарий. Поэтому после гимнастики появляется чувство бодрости, повышается работоспособность.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3203848" cy="25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44NIKON\DSCN1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46640" cy="1008111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Гимнастика для глаз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8784976" cy="244827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Зрительная гимнастика используется: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улучшения циркуляции крови и внутриглазной жидкости глаз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;</a:t>
            </a:r>
          </a:p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- 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для укрепления мышц глаз;</a:t>
            </a:r>
          </a:p>
          <a:p>
            <a:endParaRPr lang="ru-RU" sz="24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5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Артикуляционная гимнастика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8208912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Цель артикуляционной гимнастики 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734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4126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технология: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16832"/>
            <a:ext cx="5886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ЗАНЯТИЯ ПО ФИЗКУЛЬТУРЕ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E:\DCIM\144NIKON\DSCN1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24675" cy="519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5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44NIKON\DSCN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44NIKON\DSCN1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Релаксация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3384376" cy="4248472"/>
          </a:xfrm>
        </p:spPr>
        <p:txBody>
          <a:bodyPr>
            <a:normAutofit fontScale="92500"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</a:rPr>
              <a:t>.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Релаксация - комплекс расслабляющих упражнений, снимающих напряжение мышц рук и ног, мышц шеи и речевого аппарата.</a:t>
            </a:r>
          </a:p>
        </p:txBody>
      </p:sp>
      <p:pic>
        <p:nvPicPr>
          <p:cNvPr id="6146" name="Picture 2" descr="E:\DCIM\144NIKON\DSCN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9685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15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Самомассаж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4149080"/>
            <a:ext cx="8275377" cy="223224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Самомассаж – это массаж, выполняемый самим ребёнком. Для более успешного формирования мелкой моторики в качестве заключительных упражнений используем обучение детей приемам самомассажа и расслабления кистей рук и пальцев</a:t>
            </a:r>
            <a:r>
              <a:rPr lang="ru-RU" dirty="0"/>
              <a:t>.</a:t>
            </a:r>
          </a:p>
        </p:txBody>
      </p:sp>
      <p:pic>
        <p:nvPicPr>
          <p:cNvPr id="1026" name="Picture 2" descr="E:\DCIM\144NIKON\DSCN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752528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36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Точечный массаж – это воздействие на биологически активные точки, расположенные на коже человека.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</a:t>
            </a:r>
            <a:r>
              <a:rPr lang="ru-RU" b="1" i="1" dirty="0" err="1" smtClean="0">
                <a:solidFill>
                  <a:srgbClr val="002060"/>
                </a:solidFill>
              </a:rPr>
              <a:t>лор-органов</a:t>
            </a:r>
            <a:r>
              <a:rPr lang="ru-RU" b="1" i="1" dirty="0" smtClean="0">
                <a:solidFill>
                  <a:srgbClr val="002060"/>
                </a:solidFill>
              </a:rPr>
              <a:t>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Послесоновая гимнастика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Вита\Фото\фото 1\DSCN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92488" cy="3672408"/>
          </a:xfrm>
          <a:prstGeom prst="rect">
            <a:avLst/>
          </a:prstGeom>
          <a:noFill/>
        </p:spPr>
      </p:pic>
      <p:pic>
        <p:nvPicPr>
          <p:cNvPr id="1027" name="Picture 3" descr="D:\Вита\Фото\фото 1\DSCN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542648" cy="396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52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 с семьей по вопросам охраны и укрепления здоровья детей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 для родителей рубрики, освещающие вопросы оздоровления без лекарств (комплексы упражнений для профилактики нарушений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двигательного аппарата, органов зрения, для  развития общей и мелкой моторики, пальчиковые игры. </a:t>
            </a:r>
          </a:p>
          <a:p>
            <a:pPr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медицинских работников о медицинской профилактической работе с детьми в ДОУ. </a:t>
            </a:r>
          </a:p>
          <a:p>
            <a:pPr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к участию в физкультурно-массовых мероприятиях ДОУ (соревнования, спортивные праздники, дни открытых дверей, Дни и Недели здоровья и др.). </a:t>
            </a:r>
          </a:p>
          <a:p>
            <a:pPr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Консультации, беседы с родителями по </a:t>
            </a:r>
          </a:p>
          <a:p>
            <a:pPr>
              <a:lnSpc>
                <a:spcPct val="80000"/>
              </a:lnSpc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вопросам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4139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Существует десять золотых правил </a:t>
            </a:r>
            <a:r>
              <a:rPr lang="ru-RU" i="1" dirty="0" err="1" smtClean="0">
                <a:solidFill>
                  <a:srgbClr val="C00000"/>
                </a:solidFill>
              </a:rPr>
              <a:t>здоровьесбережения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45720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Соблюдайте режим дня!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Обращайте больше внимания на питание!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двигайтесь!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Спите в прохладной комнате!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гасите в себе гнев, дайте вырваться ему наружу!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занимайтесь интеллектуальной деятельностью!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Гоните прочь уныние и хандру!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Адекватно реагируйте на все проявления своего организма!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Старайтесь получать как можно больше положительных эмоций!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Желайте себе и окружающим только добра!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Здоровый ребенок – успешный ребенок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753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908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</a:rPr>
              <a:t>обеспечение высокого уровня реального здоровья воспитанника детского сада и воспитание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валеологической</a:t>
            </a:r>
            <a:r>
              <a:rPr lang="ru-RU" sz="2400" b="1" i="1" dirty="0" smtClean="0">
                <a:solidFill>
                  <a:srgbClr val="002060"/>
                </a:solidFill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валелогической</a:t>
            </a:r>
            <a:r>
              <a:rPr lang="ru-RU" sz="2400" b="1" i="1" dirty="0" smtClean="0">
                <a:solidFill>
                  <a:srgbClr val="002060"/>
                </a:solidFill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a:t>
            </a:r>
            <a:endParaRPr lang="ru-RU" sz="2400" b="1" i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1512168"/>
          </a:xfrm>
        </p:spPr>
        <p:txBody>
          <a:bodyPr>
            <a:normAutofit fontScale="925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Цель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4000" b="1" i="1" dirty="0" smtClean="0">
                <a:solidFill>
                  <a:srgbClr val="C00000"/>
                </a:solidFill>
              </a:rPr>
              <a:t> технологий: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0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457"/>
            <a:ext cx="8862424" cy="6624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2736304" cy="280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1803"/>
            <a:ext cx="2988332" cy="382506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Виды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3200" b="1" i="1" dirty="0" smtClean="0">
                <a:solidFill>
                  <a:srgbClr val="C00000"/>
                </a:solidFill>
              </a:rPr>
              <a:t> технологий в дошкольном образовании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физкультурно-оздоровительные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медико-профилактические 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технологии обеспечения социально-психологического благополучия ребенка</a:t>
            </a:r>
          </a:p>
          <a:p>
            <a:pPr>
              <a:lnSpc>
                <a:spcPct val="90000"/>
              </a:lnSpc>
            </a:pPr>
            <a:r>
              <a:rPr lang="ru-RU" b="1" i="1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b="1" i="1" dirty="0" smtClean="0">
                <a:solidFill>
                  <a:srgbClr val="002060"/>
                </a:solidFill>
              </a:rPr>
              <a:t> и </a:t>
            </a:r>
            <a:r>
              <a:rPr lang="ru-RU" b="1" i="1" dirty="0" err="1" smtClean="0">
                <a:solidFill>
                  <a:srgbClr val="002060"/>
                </a:solidFill>
              </a:rPr>
              <a:t>здоровьеобогащения</a:t>
            </a:r>
            <a:r>
              <a:rPr lang="ru-RU" b="1" i="1" dirty="0" smtClean="0">
                <a:solidFill>
                  <a:srgbClr val="002060"/>
                </a:solidFill>
              </a:rPr>
              <a:t> педагогов дошкольного образования</a:t>
            </a:r>
          </a:p>
          <a:p>
            <a:pPr>
              <a:lnSpc>
                <a:spcPct val="90000"/>
              </a:lnSpc>
            </a:pPr>
            <a:r>
              <a:rPr lang="ru-RU" b="1" i="1" dirty="0" err="1" smtClean="0">
                <a:solidFill>
                  <a:srgbClr val="002060"/>
                </a:solidFill>
              </a:rPr>
              <a:t>валеологического</a:t>
            </a:r>
            <a:r>
              <a:rPr lang="ru-RU" b="1" i="1" dirty="0" smtClean="0">
                <a:solidFill>
                  <a:srgbClr val="002060"/>
                </a:solidFill>
              </a:rPr>
              <a:t> просвещения родителей</a:t>
            </a:r>
          </a:p>
          <a:p>
            <a:pPr>
              <a:lnSpc>
                <a:spcPct val="90000"/>
              </a:lnSpc>
            </a:pPr>
            <a:r>
              <a:rPr lang="ru-RU" b="1" i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b="1" i="1" dirty="0" smtClean="0">
                <a:solidFill>
                  <a:srgbClr val="002060"/>
                </a:solidFill>
              </a:rPr>
              <a:t>  образовательные технологии в детском саду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применения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Гиподинамия (нарушение функций опорно-двигательного аппарата, кровообращения, дыхания, пищеварения)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стрессы (нервные расстройства вследствие отрицательной психологической обстановки в семье, излишнего шума и нервности в детском коллективе)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тревожность (недостаток эмоциональной поддержки в детском саду и семье, недостаток информации).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Физическое и психологическое здоровье взрослых участников педагогического процесса в ДОУ также значительно ухудшилось в последнее время. В связи с этим в ДОУ необходимо уделить особое внимание воспитанию физически здорового и социально адаптированного ребенка, обеспечению его психического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благополучия, а также формированию у дошкольника ответственности за свое здоровье.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важно способствовать развитию культуры здоровья педагогов ДОУ, в том числе культуры профессионального здоровья, развитию потребности к  здоровому образу жизни. 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Здоровье – это состояние полного физического, душевного и социального благополучия, а не только отсутствие физических дефектов».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ВОЗ (Всемирная организация здравоохранения)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процесс ДОУ - в широком смысле слова - процесс воспитания и развития детей дошкольного возраста в режиме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процесс, направленный на обеспечение физического, психического и социального благополучия ребенка.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более узком смысле слова - это специально организованное, развивающееся во времени и в рамках определенное образовательной системы взаимодействие детей и педагогов, направленное на достижение целей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ходе образования, развития и воспитания.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2200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технологии, используемые в воспитательно-образовательном процессе</a:t>
            </a: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2636912"/>
            <a:ext cx="4248472" cy="375719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  ГИМНАСТИКА                                                                                                                                                                           ПОДВИЖНЫЕ И СПОРТИВНЫЕ ИГРЫ                                                                                            РЕЛАКСАЦИЯ                                                                                                                                                       ПАЛЬЧИКОВАЯ ГИМНАСТИКА                                                                                                                           ДИНАМИЧЕСКИЕ ПАУЗЫ                                                                                                                                  САМОМАСАЖ                                                                                                                                                            ГИМНАСТИКА ДЛЯ ГЛАЗ                                                                                                                                      ДЫХАТЕЛЬНАЯ ГИМНАСТИКА                                                                                                                   ГИМНАСТИКА ПОСЛЕ СНА  (КОРРЕГИРУЮЩАЯ)             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4091186" cy="3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940425" cy="445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4632" cy="86409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ПАЛЬЧИКОВАЯ ГИМНАСТИКА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21602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Позволяет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активизировать работоспособность головного мозга, влияет на центры развития речи, развивает ручную умелость, помогает снять напряжение, скоординировать движение с речью</a:t>
            </a:r>
            <a:r>
              <a:rPr lang="ru-RU" dirty="0">
                <a:ln>
                  <a:solidFill>
                    <a:srgbClr val="002060"/>
                  </a:solidFill>
                </a:ln>
              </a:rPr>
              <a:t>. </a:t>
            </a:r>
          </a:p>
          <a:p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026" name="Picture 2" descr="E:\DCIM\144NIKON\DSCN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3670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69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907</Words>
  <Application>Microsoft Office PowerPoint</Application>
  <PresentationFormat>Экран (4:3)</PresentationFormat>
  <Paragraphs>81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 </vt:lpstr>
      <vt:lpstr>Слайд 2</vt:lpstr>
      <vt:lpstr>обеспечение высокого уровня реального здоровья воспитанника детского сада и воспитание валеологической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его, валелогической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vt:lpstr>
      <vt:lpstr>Виды здоровьесберегающих технологий в дошкольном образовании </vt:lpstr>
      <vt:lpstr>Актуальность применения здоровьесберегающих технологий  </vt:lpstr>
      <vt:lpstr>« Здоровье – это состояние полного физического, душевного и социального благополучия, а не только отсутствие физических дефектов».        ВОЗ (Всемирная организация здравоохранения)</vt:lpstr>
      <vt:lpstr>Слайд 7</vt:lpstr>
      <vt:lpstr>Слайд 8</vt:lpstr>
      <vt:lpstr>ПАЛЬЧИКОВАЯ ГИМНАСТИКА</vt:lpstr>
      <vt:lpstr>Динамические паузы</vt:lpstr>
      <vt:lpstr>Слайд 11</vt:lpstr>
      <vt:lpstr>Подвижные игры </vt:lpstr>
      <vt:lpstr>Слайд 13</vt:lpstr>
      <vt:lpstr>Логоритмика</vt:lpstr>
      <vt:lpstr>Слайд 15</vt:lpstr>
      <vt:lpstr>УТРЕННЯЯ ГИМНАСТИКА</vt:lpstr>
      <vt:lpstr>Слайд 17</vt:lpstr>
      <vt:lpstr>Гимнастика для глаз</vt:lpstr>
      <vt:lpstr>Артикуляционная гимнастика</vt:lpstr>
      <vt:lpstr>ЗАНЯТИЯ ПО ФИЗКУЛЬТУРЕ</vt:lpstr>
      <vt:lpstr>Слайд 21</vt:lpstr>
      <vt:lpstr>Слайд 22</vt:lpstr>
      <vt:lpstr>Релаксация</vt:lpstr>
      <vt:lpstr>Самомассаж</vt:lpstr>
      <vt:lpstr>Слайд 25</vt:lpstr>
      <vt:lpstr>Послесоновая гимнастика</vt:lpstr>
      <vt:lpstr>Взаимодействие  с семьей по вопросам охраны и укрепления здоровья детей </vt:lpstr>
      <vt:lpstr>Существует десять золотых правил здоровьесбережения</vt:lpstr>
      <vt:lpstr>Здоровый ребенок – успешный ребенок </vt:lpstr>
      <vt:lpstr>Будьте здоровы!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Макс</cp:lastModifiedBy>
  <cp:revision>120</cp:revision>
  <dcterms:created xsi:type="dcterms:W3CDTF">2013-10-27T11:49:07Z</dcterms:created>
  <dcterms:modified xsi:type="dcterms:W3CDTF">2016-01-03T15:53:45Z</dcterms:modified>
</cp:coreProperties>
</file>